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58" r:id="rId4"/>
    <p:sldId id="264" r:id="rId5"/>
    <p:sldId id="256" r:id="rId6"/>
    <p:sldId id="265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57" d="100"/>
          <a:sy n="57" d="100"/>
        </p:scale>
        <p:origin x="62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B5D6D-42AA-C483-A5D1-0CACD7136D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7322AE-2E0F-09FB-4155-2CB98A995A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32D4CC-0D29-9C66-216C-5A2B2A835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58B0-F856-4968-9852-6F753C2B851B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0A21B-70E2-5FD3-14F5-6B58F2853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8103A5-F686-5030-E60E-8D07339EA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FE9A-BDAB-469A-8F88-B7F5A5F50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66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948A8-A35E-971A-B93B-C1C57FB38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2A5E07-9E67-F359-2C7E-35384C36F4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7308DB-6483-09C4-8257-0B7880F32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58B0-F856-4968-9852-6F753C2B851B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9DE58A-3939-941B-D4CE-A935C187A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2136A4-8402-7C7F-1FDB-03D463E04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FE9A-BDAB-469A-8F88-B7F5A5F50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856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CF3428-B594-199E-098B-D25833302F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ECBCE8-901C-1783-721D-3ECF525319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78B32A-DAF4-5E96-9B3C-29F603B05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58B0-F856-4968-9852-6F753C2B851B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8D1DC8-3DDA-35CA-DE68-0097CA537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6B929-B1C7-B404-2595-266D0D015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FE9A-BDAB-469A-8F88-B7F5A5F50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785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67035-CD19-1A74-F910-6381D3529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FD7E4C-DD4B-D293-7C24-42CA7D76C6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ED0358-BDDE-3AD9-0B3A-3D3568C41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58B0-F856-4968-9852-6F753C2B851B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2B8DA3-CE02-CF4B-25C2-FE22270CB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9DC8DE-5CA4-E0A4-2433-9F5EC78E9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FE9A-BDAB-469A-8F88-B7F5A5F50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450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9845B-83EA-E136-6E59-B9C2799EA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D69692-2D40-F594-A58D-C8CE848A87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339CB-93A4-F467-557F-0B336D794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58B0-F856-4968-9852-6F753C2B851B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6D5C1D-34A0-7E61-482F-1F3D1E0E3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009DF3-3F5C-FAE7-35BE-58F903ED9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FE9A-BDAB-469A-8F88-B7F5A5F50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42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9F85A-D1C1-AE7F-5979-837CA3129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E75BB-FF89-972A-7C3C-A855C8B812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BBAF5E-7860-D28F-C7CB-4463BF4FE1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519902-3E81-BAD5-A4BD-F837B5158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58B0-F856-4968-9852-6F753C2B851B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DE3CFC-4D09-52CC-05E5-2663B0F23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A21776-3B30-CA28-4584-088C9420F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FE9A-BDAB-469A-8F88-B7F5A5F50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15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A9C62-3F3C-D752-7C68-A2C69E063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2C9CCF-4DBF-E688-3E68-9967660352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B69B5B-BE7E-89C3-8712-8054A88F96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674C13-A88E-A739-B6F6-2D70DC1E61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27C8B2-89C5-7E0A-BEF1-32677FB1F5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FE24D3-C8EF-7DC7-7E47-19E529796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58B0-F856-4968-9852-6F753C2B851B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55337B-FEB0-2826-29CC-221945105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1BCE2E-54FC-DEA6-6013-C75CA2902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FE9A-BDAB-469A-8F88-B7F5A5F50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029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7C41B-3DA0-7EEE-9B6E-225B7694F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12DBB7-16FB-2D36-2177-BCF9F597A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58B0-F856-4968-9852-6F753C2B851B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E8745B-90B0-C0F4-8E0F-A047A1438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24F860-88D9-1AF9-1835-E9187106F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FE9A-BDAB-469A-8F88-B7F5A5F50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515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59A733-A5FD-56BD-F6F3-8B97960CE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58B0-F856-4968-9852-6F753C2B851B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604EC9-8497-3202-8379-C87871850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9D5C9B-2D83-66D5-AF4D-636EA0E3B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FE9A-BDAB-469A-8F88-B7F5A5F50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98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D6471-06F3-B18E-FA56-2AE511517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F31079-D9AA-618C-C5F1-4AAC8E6C3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AEC0BF-2B1C-0A28-4936-2E09B7A6D6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22A190-C217-657F-3B5F-983B858F9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58B0-F856-4968-9852-6F753C2B851B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CB3AC4-DC07-14B5-C08D-EA39C6138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E30FF8-FDAF-D432-C068-05F95073A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FE9A-BDAB-469A-8F88-B7F5A5F50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259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60A48-BB08-0BA2-3CCF-6D3486037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F0A236-B37F-D223-4F33-DDFD38A288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77E051-51B0-3548-E4A9-E427A4BD14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C87343-0B1A-E2F6-83EF-97DD0C964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58B0-F856-4968-9852-6F753C2B851B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C167E0-2841-3907-38EC-0257F373C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9BB4CC-5CB0-609C-3A71-7FA3B1150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FE9A-BDAB-469A-8F88-B7F5A5F50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D9B35F-95B1-D970-F7D6-75F8BC653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C12E34-B8F6-8929-1D94-5486C03E88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7420B-A123-6D76-6394-9E38147BBC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2558B0-F856-4968-9852-6F753C2B851B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A1ADDC-ABF3-5D41-2941-EC45AE9C3D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F10CC2-222D-F183-5281-C1BD23659B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F6FE9A-BDAB-469A-8F88-B7F5A5F50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090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771F1D-CFF1-85AF-3C13-9A1FD83625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064" b="8682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463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E3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29C6A8-0E53-0971-C557-94FB748C89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949" y="643467"/>
            <a:ext cx="511426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430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0F38BB-F36D-3AAF-D96A-B7BD2CC75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1680" y="233680"/>
            <a:ext cx="5384799" cy="616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187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574B42-7A26-B399-3260-E2AD5979F0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57" b="17158"/>
          <a:stretch>
            <a:fillRect/>
          </a:stretch>
        </p:blipFill>
        <p:spPr>
          <a:xfrm>
            <a:off x="665574" y="457200"/>
            <a:ext cx="10860852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566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D6ADE1-BB23-69E7-8FC8-8DA32B5502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247" r="10875" b="-1"/>
          <a:stretch>
            <a:fillRect/>
          </a:stretch>
        </p:blipFill>
        <p:spPr>
          <a:xfrm>
            <a:off x="3882570" y="10"/>
            <a:ext cx="8309429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3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24074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A5FEA6-06BD-9650-2295-96A47D75D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0" y="101600"/>
            <a:ext cx="11135360" cy="663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366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B2E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D97564-523D-5F82-71F8-926A1F8F9D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5581" y="643467"/>
            <a:ext cx="5411972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164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5471D9-C230-1CDD-7098-2F38CDF20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240" y="0"/>
            <a:ext cx="6132295" cy="685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905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70C5E0-1822-A6E5-933C-F7C4C49EA1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6400" y="0"/>
            <a:ext cx="6122135" cy="685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2642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Nicole Koutz</dc:creator>
  <cp:lastModifiedBy>Nicole Koutz</cp:lastModifiedBy>
  <cp:revision>4</cp:revision>
  <dcterms:created xsi:type="dcterms:W3CDTF">2026-04-14T02:17:45Z</dcterms:created>
  <dcterms:modified xsi:type="dcterms:W3CDTF">2026-04-24T01:26:46Z</dcterms:modified>
</cp:coreProperties>
</file>